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6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6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0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6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5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7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0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B07C-701E-4AB8-9C95-951F8428CB0D}" type="datetimeFigureOut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E9C7-EEBA-45C4-A563-4D269C2D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spect="1"/>
          </p:cNvSpPr>
          <p:nvPr/>
        </p:nvSpPr>
        <p:spPr>
          <a:xfrm>
            <a:off x="1523999" y="0"/>
            <a:ext cx="9143998" cy="6078682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 b="-12820"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8919" b="10319"/>
          <a:stretch/>
        </p:blipFill>
        <p:spPr>
          <a:xfrm>
            <a:off x="3155806" y="6234545"/>
            <a:ext cx="1495425" cy="49876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524000" y="67003"/>
            <a:ext cx="9144000" cy="89356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 Statewide “Base Buy”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38191" y="1041064"/>
            <a:ext cx="4991655" cy="8592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With a weekly listenership of over 1.7 million (</a:t>
            </a:r>
            <a:r>
              <a:rPr lang="en-US" sz="1600" i="1" dirty="0"/>
              <a:t>Nielsen national Regional Database Fall 2017</a:t>
            </a:r>
            <a:r>
              <a:rPr lang="en-US" sz="1800" dirty="0"/>
              <a:t>), buyers &amp; advertisers know they’ll reach 25% of </a:t>
            </a:r>
            <a:r>
              <a:rPr lang="en-US" sz="1800" dirty="0" err="1"/>
              <a:t>Hooisers</a:t>
            </a:r>
            <a:r>
              <a:rPr lang="en-US" sz="1800" dirty="0"/>
              <a:t> when advertising on Network Indiana Plus stations.  All ads air 6am-7pm.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756296" y="2879526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/>
              <a:t>Buying is Easy-Peasy!</a:t>
            </a:r>
          </a:p>
          <a:p>
            <a:endParaRPr lang="en-US" sz="1000" dirty="0"/>
          </a:p>
          <a:p>
            <a:r>
              <a:rPr lang="en-US" dirty="0"/>
              <a:t>Advertisers air on 68 stations, reach the entire state, and still handle only:</a:t>
            </a:r>
          </a:p>
          <a:p>
            <a:endParaRPr lang="en-US" sz="1000" dirty="0"/>
          </a:p>
          <a:p>
            <a:pPr lvl="1"/>
            <a:r>
              <a:rPr lang="en-US" dirty="0"/>
              <a:t>ONE ORDER</a:t>
            </a:r>
          </a:p>
          <a:p>
            <a:pPr lvl="1"/>
            <a:r>
              <a:rPr lang="en-US" dirty="0"/>
              <a:t>ONE MP3</a:t>
            </a:r>
          </a:p>
          <a:p>
            <a:pPr lvl="1"/>
            <a:r>
              <a:rPr lang="en-US" dirty="0"/>
              <a:t>ONE INVOICE</a:t>
            </a:r>
          </a:p>
          <a:p>
            <a:pPr lvl="1"/>
            <a:r>
              <a:rPr lang="en-US" dirty="0"/>
              <a:t>ONE CHECK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025" y="3965681"/>
            <a:ext cx="1887126" cy="18871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32" y="3986866"/>
            <a:ext cx="305966" cy="3059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32" y="4253705"/>
            <a:ext cx="305966" cy="3059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32" y="4535586"/>
            <a:ext cx="305966" cy="3059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832" y="4822060"/>
            <a:ext cx="305966" cy="3059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23"/>
          <a:stretch/>
        </p:blipFill>
        <p:spPr>
          <a:xfrm>
            <a:off x="7102262" y="1064390"/>
            <a:ext cx="3430656" cy="47930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40898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Emmis Operating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A. Miller</dc:creator>
  <cp:lastModifiedBy>Turner, Brock</cp:lastModifiedBy>
  <cp:revision>2</cp:revision>
  <dcterms:created xsi:type="dcterms:W3CDTF">2019-03-28T15:36:30Z</dcterms:created>
  <dcterms:modified xsi:type="dcterms:W3CDTF">2020-01-09T12:54:04Z</dcterms:modified>
</cp:coreProperties>
</file>