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6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5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6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0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6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5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7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0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B07C-701E-4AB8-9C95-951F8428CB0D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DE9C7-EEBA-45C4-A563-4D269C2D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8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spect="1"/>
          </p:cNvSpPr>
          <p:nvPr/>
        </p:nvSpPr>
        <p:spPr>
          <a:xfrm>
            <a:off x="1523999" y="0"/>
            <a:ext cx="9143998" cy="6078682"/>
          </a:xfrm>
          <a:prstGeom prst="rect">
            <a:avLst/>
          </a:prstGeom>
          <a:blipFill dpi="0" rotWithShape="1">
            <a:blip r:embed="rId2">
              <a:alphaModFix amt="30000"/>
            </a:blip>
            <a:srcRect/>
            <a:stretch>
              <a:fillRect b="-12820"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8919" b="10319"/>
          <a:stretch/>
        </p:blipFill>
        <p:spPr>
          <a:xfrm>
            <a:off x="3155806" y="6234545"/>
            <a:ext cx="1495425" cy="498764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524000" y="39707"/>
            <a:ext cx="9144000" cy="89356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Network Indiana Plus Affiliates List</a:t>
            </a:r>
          </a:p>
          <a:p>
            <a:r>
              <a:rPr lang="en-US" sz="2400" dirty="0"/>
              <a:t>North, Central &amp; South Regions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2" y="1281311"/>
            <a:ext cx="9143998" cy="11853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Heard in all 92 counties, Network Indiana delivers all major metros plus hard to reach rural communities.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Now with new technology, advertisers can provide different creative to specific regions of Indiana.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4072" y="2421083"/>
            <a:ext cx="7943853" cy="3314701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684321" y="5735784"/>
            <a:ext cx="7017325" cy="34289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i="1" dirty="0"/>
              <a:t>This can be a big benefit to state government agencies!</a:t>
            </a:r>
          </a:p>
        </p:txBody>
      </p:sp>
    </p:spTree>
    <p:extLst>
      <p:ext uri="{BB962C8B-B14F-4D97-AF65-F5344CB8AC3E}">
        <p14:creationId xmlns:p14="http://schemas.microsoft.com/office/powerpoint/2010/main" val="3993378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Emmis Operating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A. Miller</dc:creator>
  <cp:lastModifiedBy>Turner, Brock</cp:lastModifiedBy>
  <cp:revision>3</cp:revision>
  <dcterms:created xsi:type="dcterms:W3CDTF">2019-03-28T15:36:30Z</dcterms:created>
  <dcterms:modified xsi:type="dcterms:W3CDTF">2020-01-09T12:56:52Z</dcterms:modified>
</cp:coreProperties>
</file>