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9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B4FF8-1D03-1340-9480-E350BFF25704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FDD6E-5A70-2A43-9B8B-3615E791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c3b93f4c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5c3b93f4c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26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B3EA-088F-A849-8101-8364AB7AC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0E76-0E45-B54D-96CA-F30078FAD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9AF44-83F3-524F-8D3D-0E310C2F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45239-2965-D044-AA6B-540A00B2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4651C-A3A2-864B-B989-A562D107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19C0-57CE-D545-8DBC-EEEE8EAC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A544B-B89E-C449-ACDA-9E6D5386D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45FEF-2768-554E-B277-C4389163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E68AE-87E9-BD4F-8BD3-1F141BBC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F0A-431C-FF44-857D-7A1B0015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B93E5-52B8-B241-ACFA-18D90EA13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3F918-EC44-C041-975D-875B0CAF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A31E-EF51-FA42-B426-31D08840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50A25-BE88-6A4A-80EF-2DD772D3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EB510-AEA4-ED44-9FE3-08B0FEB6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5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rgbClr val="FFC2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5738200" y="6142667"/>
            <a:ext cx="715600" cy="7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609600" y="54686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1600" b="1">
                <a:solidFill>
                  <a:srgbClr val="294667"/>
                </a:solidFill>
              </a:defRPr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136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8002-4A7C-D34B-BC5C-58C42F7D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8FC1C-9817-784B-98EB-91329EDCC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70E41-60AA-E84A-BE9C-24A6A814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6BDC3-E72A-614E-9490-55F3735D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94CD-EE40-8A4A-8E1A-D7A40572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D5A-ADF1-6046-A3EA-2D056FC2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9DDC2-35D6-764F-9200-E6644C4B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22E13-EDE5-7E45-8949-A4783542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8F0DE-FA15-2043-9835-9FDCAA0A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653C9-102B-3C43-8259-41397698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8E5B-607E-5944-96C4-7B9F7156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49EC-05EE-0C4A-8B67-9CEB8AEC2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5379A-B1BC-9246-B638-BD687743E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379A9-9BB2-DC40-BB76-6A6A82D7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CDD67-9215-7F46-A24E-08C06C4E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FF25E-D6C7-C848-BAA3-D47EF6CA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8861-8A53-8341-90E5-EDCB5656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1FE4-37FA-A449-89F6-03AFF4CC9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F84D-7312-3141-89C8-E9383AFE6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42EBF-0689-584D-B6B1-437DC2877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BCD8B-BE37-0E42-B38E-63B1DEAD0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1A6F24-BD7F-7242-8D9E-783AC93F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DE848-F82B-B64A-8577-0EA34CC2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048E5-F796-AB42-931E-FE70E2BB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4F23-E767-B844-8C1D-124F40CC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1994-75B0-EE4C-934A-A0317C7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EBDB7-AE3B-BE40-9765-D5FA5A59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2767C-E8AC-E941-9E3B-722D96A3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E06F7-A8BE-4A4E-B684-4DBE85C0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FA855-3E99-E446-898B-B5C5D8CA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56359-75DF-D846-9DE8-5BAA5E7B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21E0-B209-F748-8BFB-A57034E6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C37C2-3398-BE49-BCCA-2BF9E0B92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BCF06-67C1-B048-8A13-9C3E2CE5A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50DF7-F7CC-BC4F-A34A-5AEFC4E9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74810-FEE8-7647-8757-B3CB3FA3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21074-5FF3-3944-B3B9-0CACEB93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CD19-5ECF-6740-9C75-0DAA4D43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5C5E3-FF46-5E42-90A4-FAF09FBB8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067D5-20C5-5647-8657-2319BDF71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F5A31-D447-4B46-A798-A0D03A01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EC6C6-92DC-F949-B829-726CE5D2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30AB3-570D-044C-A15C-28FA5F0F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A3637-F9CC-A043-9327-EABC7AE9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7468-B7AD-2241-9C5E-6894A43A7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B29A-F92E-FA48-9C92-7E0F97489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19C2-47D8-354D-83FA-79955CE760A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44A3-C1BE-BB4C-BDCA-11733A89E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9392-06E5-FE4E-AB51-531C6D1F9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347B-DDF7-CA49-8C36-3001AE4D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600" cy="7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659933" y="392256"/>
            <a:ext cx="10972800" cy="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b="1" u="sng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COMMUNITY AND PROMOTIONAL ENGAGEMENT </a:t>
            </a:r>
            <a:endParaRPr sz="3200" b="1" u="sng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6341300" y="1223533"/>
            <a:ext cx="5171600" cy="4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buClr>
                <a:srgbClr val="1C4587"/>
              </a:buClr>
              <a:buSzPts val="1400"/>
              <a:buFont typeface="Avenir"/>
              <a:buChar char="●"/>
            </a:pP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Each holiday season WIBC hosts a </a:t>
            </a:r>
            <a:r>
              <a:rPr lang="en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Radiothon</a:t>
            </a: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benefitting the </a:t>
            </a:r>
            <a:r>
              <a:rPr lang="en" i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Salvation Army of Central Indiana</a:t>
            </a: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. Since 1994, we’ve raised more than </a:t>
            </a:r>
            <a:r>
              <a:rPr lang="en" u="sng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$4,000,000</a:t>
            </a: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!</a:t>
            </a:r>
            <a:endParaRPr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/>
            <a:endParaRPr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indent="-423323">
              <a:buClr>
                <a:srgbClr val="1C4587"/>
              </a:buClr>
              <a:buSzPts val="1400"/>
              <a:buFont typeface="Avenir"/>
              <a:buChar char="●"/>
            </a:pP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WIBC’s Tony Katz hosts </a:t>
            </a:r>
            <a:r>
              <a:rPr lang="en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#</a:t>
            </a:r>
            <a:r>
              <a:rPr lang="en" b="1" dirty="0" err="1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DonutDayIndy</a:t>
            </a: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each year on Monument Circle - passing out thousands of free donuts with the Salvation Army.</a:t>
            </a:r>
            <a:endParaRPr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/>
            <a:endParaRPr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indent="-423323">
              <a:buClr>
                <a:srgbClr val="1C4587"/>
              </a:buClr>
              <a:buSzPts val="1400"/>
              <a:buFont typeface="Avenir"/>
              <a:buChar char="●"/>
            </a:pP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For over </a:t>
            </a:r>
            <a:r>
              <a:rPr lang="en" b="1" u="sng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60 years</a:t>
            </a: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WIBC has been the flagship station for the running of the </a:t>
            </a:r>
            <a:r>
              <a:rPr lang="en" b="1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Indianapolis 500</a:t>
            </a:r>
            <a:endParaRPr b="1"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/>
            <a:endParaRPr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09585" indent="-423323">
              <a:buClr>
                <a:srgbClr val="1C4587"/>
              </a:buClr>
              <a:buSzPts val="1400"/>
              <a:buFont typeface="Avenir"/>
              <a:buChar char="●"/>
            </a:pP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The WIBC brand is represented at over </a:t>
            </a:r>
            <a:r>
              <a:rPr lang="en" b="1" u="sng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275 events</a:t>
            </a:r>
            <a:r>
              <a:rPr lang="en" dirty="0">
                <a:solidFill>
                  <a:srgbClr val="1C4587"/>
                </a:solidFill>
                <a:latin typeface="Avenir"/>
                <a:ea typeface="Avenir"/>
                <a:cs typeface="Avenir"/>
                <a:sym typeface="Avenir"/>
              </a:rPr>
              <a:t> throughout Central Indiana each calendar year</a:t>
            </a:r>
            <a:endParaRPr dirty="0">
              <a:solidFill>
                <a:srgbClr val="1C458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t="637" r="25716" b="1255"/>
          <a:stretch/>
        </p:blipFill>
        <p:spPr>
          <a:xfrm>
            <a:off x="3528801" y="3508867"/>
            <a:ext cx="2662665" cy="23412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8" name="Google Shape;1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8801" y="1381499"/>
            <a:ext cx="2662671" cy="20386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9" name="Google Shape;189;p22"/>
          <p:cNvPicPr preferRelativeResize="0"/>
          <p:nvPr/>
        </p:nvPicPr>
        <p:blipFill rotWithShape="1">
          <a:blip r:embed="rId5">
            <a:alphaModFix/>
          </a:blip>
          <a:srcRect l="13494"/>
          <a:stretch/>
        </p:blipFill>
        <p:spPr>
          <a:xfrm>
            <a:off x="759300" y="1381499"/>
            <a:ext cx="2662664" cy="20386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0" name="Google Shape;19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301" y="3501334"/>
            <a:ext cx="2662665" cy="23563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73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Brock</dc:creator>
  <cp:lastModifiedBy>Turner, Brock</cp:lastModifiedBy>
  <cp:revision>2</cp:revision>
  <dcterms:created xsi:type="dcterms:W3CDTF">2020-01-09T12:43:46Z</dcterms:created>
  <dcterms:modified xsi:type="dcterms:W3CDTF">2020-01-09T12:45:28Z</dcterms:modified>
</cp:coreProperties>
</file>