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3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9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3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4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7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1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9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9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4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1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78DF-609B-43A1-9F32-4E84650CCC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E24D-034A-4264-9C61-230048207A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2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indiana.com/1070-the-fan/local-sports-play-by-play/ims-indy-500/1070-the-fan/personalities/donald-davidso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1070thefan.com/tog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698" y="79578"/>
            <a:ext cx="9144000" cy="1024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Talk of Gasoline Alley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5279"/>
            <a:ext cx="12192000" cy="932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808" y="1020536"/>
            <a:ext cx="1191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/>
              <a:t>Indianapolis Motor Speedway Historian </a:t>
            </a:r>
            <a:r>
              <a:rPr lang="en-US" b="1" dirty="0">
                <a:hlinkClick r:id="rId3"/>
              </a:rPr>
              <a:t>Donald Davidson</a:t>
            </a:r>
            <a:r>
              <a:rPr lang="en-US" dirty="0"/>
              <a:t> answers your questions of a nostalgic nature about the Indianapolis Motor Speedway on 107.5/1070 The Fan. The program airs live from 8-9pm on weeknights and 6-8pm on weekends throughout the month of May.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1826" y="2044994"/>
            <a:ext cx="2789123" cy="27994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3330" y="5314950"/>
            <a:ext cx="646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Click here </a:t>
            </a:r>
            <a:r>
              <a:rPr lang="en-US" dirty="0" smtClean="0"/>
              <a:t>to find podcasts of Talk of Gasoline Alley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Talk of Gasoline Alley   </vt:lpstr>
    </vt:vector>
  </TitlesOfParts>
  <Company>Emmis Operating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 Festival Parade</dc:title>
  <dc:creator>Stephanie A. Miller</dc:creator>
  <cp:lastModifiedBy>Stephanie A. Miller</cp:lastModifiedBy>
  <cp:revision>3</cp:revision>
  <dcterms:created xsi:type="dcterms:W3CDTF">2019-06-19T18:01:04Z</dcterms:created>
  <dcterms:modified xsi:type="dcterms:W3CDTF">2019-06-19T18:43:22Z</dcterms:modified>
</cp:coreProperties>
</file>