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7A77-8A60-42A2-9B2D-80140AD6E36C}" type="datetimeFigureOut">
              <a:rPr lang="en-US" smtClean="0"/>
              <a:t>6/20/19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9C2D-EFA9-4F3A-9A61-A35429746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7A77-8A60-42A2-9B2D-80140AD6E36C}" type="datetimeFigureOut">
              <a:rPr lang="en-US" smtClean="0"/>
              <a:t>6/20/19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9C2D-EFA9-4F3A-9A61-A35429746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7A77-8A60-42A2-9B2D-80140AD6E36C}" type="datetimeFigureOut">
              <a:rPr lang="en-US" smtClean="0"/>
              <a:t>6/20/19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9C2D-EFA9-4F3A-9A61-A35429746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6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7A77-8A60-42A2-9B2D-80140AD6E36C}" type="datetimeFigureOut">
              <a:rPr lang="en-US" smtClean="0"/>
              <a:t>6/20/19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9C2D-EFA9-4F3A-9A61-A35429746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3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7A77-8A60-42A2-9B2D-80140AD6E36C}" type="datetimeFigureOut">
              <a:rPr lang="en-US" smtClean="0"/>
              <a:t>6/20/19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9C2D-EFA9-4F3A-9A61-A35429746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7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7A77-8A60-42A2-9B2D-80140AD6E36C}" type="datetimeFigureOut">
              <a:rPr lang="en-US" smtClean="0"/>
              <a:t>6/20/19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9C2D-EFA9-4F3A-9A61-A35429746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6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7A77-8A60-42A2-9B2D-80140AD6E36C}" type="datetimeFigureOut">
              <a:rPr lang="en-US" smtClean="0"/>
              <a:t>6/20/19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9C2D-EFA9-4F3A-9A61-A35429746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2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7A77-8A60-42A2-9B2D-80140AD6E36C}" type="datetimeFigureOut">
              <a:rPr lang="en-US" smtClean="0"/>
              <a:t>6/20/19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9C2D-EFA9-4F3A-9A61-A35429746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0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7A77-8A60-42A2-9B2D-80140AD6E36C}" type="datetimeFigureOut">
              <a:rPr lang="en-US" smtClean="0"/>
              <a:t>6/20/19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9C2D-EFA9-4F3A-9A61-A35429746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1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7A77-8A60-42A2-9B2D-80140AD6E36C}" type="datetimeFigureOut">
              <a:rPr lang="en-US" smtClean="0"/>
              <a:t>6/20/19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9C2D-EFA9-4F3A-9A61-A35429746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8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7A77-8A60-42A2-9B2D-80140AD6E36C}" type="datetimeFigureOut">
              <a:rPr lang="en-US" smtClean="0"/>
              <a:t>6/20/19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9C2D-EFA9-4F3A-9A61-A35429746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8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E7A77-8A60-42A2-9B2D-80140AD6E36C}" type="datetimeFigureOut">
              <a:rPr lang="en-US" smtClean="0"/>
              <a:t>6/20/19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39C2D-EFA9-4F3A-9A61-A35429746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7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6621"/>
            <a:ext cx="0" cy="142058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303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836762" cy="726621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36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Emmis Operating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A. Miller</dc:creator>
  <cp:lastModifiedBy>Stephanie A. Miller</cp:lastModifiedBy>
  <cp:revision>2</cp:revision>
  <dcterms:created xsi:type="dcterms:W3CDTF">2019-06-20T15:15:52Z</dcterms:created>
  <dcterms:modified xsi:type="dcterms:W3CDTF">2019-06-20T15:18:24Z</dcterms:modified>
</cp:coreProperties>
</file>