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BA0C94-AC21-49E1-8BC8-F553F92FEFC2}" type="datetimeFigureOut">
              <a:rPr lang="en-US" smtClean="0"/>
              <a:t>7/11/19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5F655-EAFE-4097-B073-BC93B86AB4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3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5c2e7d7351_1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5c2e7d7351_1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246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5611" y="992767"/>
            <a:ext cx="113608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7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56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2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85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722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04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40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57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83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01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33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255387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Google Shape;21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" y="1"/>
            <a:ext cx="12192004" cy="6858004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4"/>
          <p:cNvSpPr txBox="1"/>
          <p:nvPr/>
        </p:nvSpPr>
        <p:spPr>
          <a:xfrm>
            <a:off x="105667" y="2682100"/>
            <a:ext cx="5796400" cy="39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algn="ctr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en" sz="1867" kern="0" dirty="0">
                <a:solidFill>
                  <a:srgbClr val="666666"/>
                </a:solidFill>
                <a:cs typeface="Arial"/>
                <a:sym typeface="Arial"/>
              </a:rPr>
              <a:t>HANKFEST returned for the 5th year this fall! </a:t>
            </a:r>
            <a:r>
              <a:rPr lang="en" sz="1867" kern="0" dirty="0" smtClean="0">
                <a:solidFill>
                  <a:srgbClr val="666666"/>
                </a:solidFill>
                <a:cs typeface="Arial"/>
                <a:sym typeface="Arial"/>
              </a:rPr>
              <a:t>The 2018 show was </a:t>
            </a:r>
            <a:r>
              <a:rPr lang="en" sz="1867" b="1" kern="0" dirty="0">
                <a:solidFill>
                  <a:srgbClr val="666666"/>
                </a:solidFill>
                <a:cs typeface="Arial"/>
                <a:sym typeface="Arial"/>
              </a:rPr>
              <a:t>SOLD </a:t>
            </a:r>
            <a:r>
              <a:rPr lang="en" sz="1867" b="1" kern="0" dirty="0" smtClean="0">
                <a:solidFill>
                  <a:srgbClr val="666666"/>
                </a:solidFill>
                <a:cs typeface="Arial"/>
                <a:sym typeface="Arial"/>
              </a:rPr>
              <a:t>OUT</a:t>
            </a:r>
            <a:r>
              <a:rPr lang="en" sz="1867" kern="0" dirty="0" smtClean="0">
                <a:solidFill>
                  <a:srgbClr val="666666"/>
                </a:solidFill>
                <a:cs typeface="Arial"/>
                <a:sym typeface="Arial"/>
              </a:rPr>
              <a:t>! Hankfest is held </a:t>
            </a:r>
            <a:r>
              <a:rPr lang="en" sz="1867" kern="0" dirty="0">
                <a:solidFill>
                  <a:srgbClr val="666666"/>
                </a:solidFill>
                <a:cs typeface="Arial"/>
                <a:sym typeface="Arial"/>
              </a:rPr>
              <a:t>at the Murat Theatre at Old National Centre </a:t>
            </a:r>
            <a:r>
              <a:rPr lang="en" sz="1867" kern="0" dirty="0" smtClean="0">
                <a:solidFill>
                  <a:srgbClr val="666666"/>
                </a:solidFill>
                <a:cs typeface="Arial"/>
                <a:sym typeface="Arial"/>
              </a:rPr>
              <a:t>on</a:t>
            </a:r>
            <a:endParaRPr sz="1867" kern="0" dirty="0">
              <a:solidFill>
                <a:srgbClr val="666666"/>
              </a:solidFill>
              <a:cs typeface="Arial"/>
              <a:sym typeface="Arial"/>
            </a:endParaRPr>
          </a:p>
          <a:p>
            <a:pPr algn="ctr">
              <a:lnSpc>
                <a:spcPct val="115000"/>
              </a:lnSpc>
              <a:spcBef>
                <a:spcPts val="2133"/>
              </a:spcBef>
              <a:buClr>
                <a:srgbClr val="000000"/>
              </a:buClr>
            </a:pPr>
            <a:r>
              <a:rPr lang="en" sz="1867" kern="0" dirty="0" smtClean="0">
                <a:solidFill>
                  <a:srgbClr val="666666"/>
                </a:solidFill>
                <a:cs typeface="Arial"/>
                <a:sym typeface="Arial"/>
              </a:rPr>
              <a:t>HANK produces </a:t>
            </a:r>
            <a:r>
              <a:rPr lang="en" sz="1867" kern="0" dirty="0">
                <a:solidFill>
                  <a:srgbClr val="666666"/>
                </a:solidFill>
                <a:cs typeface="Arial"/>
                <a:sym typeface="Arial"/>
              </a:rPr>
              <a:t>this show as a way for us to give back to our listeners and also give them a chance to see, </a:t>
            </a:r>
            <a:r>
              <a:rPr lang="en" sz="1867" i="1" kern="0" dirty="0">
                <a:solidFill>
                  <a:srgbClr val="666666"/>
                </a:solidFill>
                <a:cs typeface="Arial"/>
                <a:sym typeface="Arial"/>
              </a:rPr>
              <a:t>and possibly meet</a:t>
            </a:r>
            <a:r>
              <a:rPr lang="en" sz="1867" kern="0" dirty="0">
                <a:solidFill>
                  <a:srgbClr val="666666"/>
                </a:solidFill>
                <a:cs typeface="Arial"/>
                <a:sym typeface="Arial"/>
              </a:rPr>
              <a:t>, the next breakthrough artist! We’ve done this by giving away THOUSANDS of FREE tickets at multiple ticket stops throughout the Indianapolis metro area. </a:t>
            </a:r>
            <a:endParaRPr sz="1867" b="1" kern="0" dirty="0">
              <a:solidFill>
                <a:srgbClr val="666666"/>
              </a:solidFill>
              <a:cs typeface="Arial"/>
              <a:sym typeface="Arial"/>
            </a:endParaRPr>
          </a:p>
          <a:p>
            <a:pPr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pic>
        <p:nvPicPr>
          <p:cNvPr id="219" name="Google Shape;219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24867" y="1566785"/>
            <a:ext cx="3098800" cy="262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362118" y="1566785"/>
            <a:ext cx="2781300" cy="506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87166" y="1071667"/>
            <a:ext cx="4402500" cy="140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24"/>
          <p:cNvPicPr preferRelativeResize="0"/>
          <p:nvPr/>
        </p:nvPicPr>
        <p:blipFill rotWithShape="1">
          <a:blip r:embed="rId7">
            <a:alphaModFix/>
          </a:blip>
          <a:srcRect b="49949"/>
          <a:stretch/>
        </p:blipFill>
        <p:spPr>
          <a:xfrm>
            <a:off x="6124867" y="4304634"/>
            <a:ext cx="3098800" cy="2329468"/>
          </a:xfrm>
          <a:prstGeom prst="rect">
            <a:avLst/>
          </a:prstGeom>
          <a:noFill/>
          <a:ln>
            <a:noFill/>
          </a:ln>
        </p:spPr>
      </p:pic>
      <p:sp>
        <p:nvSpPr>
          <p:cNvPr id="223" name="Google Shape;223;p24"/>
          <p:cNvSpPr/>
          <p:nvPr/>
        </p:nvSpPr>
        <p:spPr>
          <a:xfrm>
            <a:off x="0" y="557867"/>
            <a:ext cx="7006000" cy="2076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867" kern="0">
              <a:solidFill>
                <a:srgbClr val="000000"/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954916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PowerPoint Presentation</vt:lpstr>
    </vt:vector>
  </TitlesOfParts>
  <Company>Emmis Operating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A. Miller</dc:creator>
  <cp:lastModifiedBy>Stephanie A. Miller</cp:lastModifiedBy>
  <cp:revision>1</cp:revision>
  <dcterms:created xsi:type="dcterms:W3CDTF">2019-07-11T18:56:12Z</dcterms:created>
  <dcterms:modified xsi:type="dcterms:W3CDTF">2019-07-11T18:56:21Z</dcterms:modified>
</cp:coreProperties>
</file>