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>
                <a:solidFill>
                  <a:srgbClr val="98002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F98E2B"/>
                </a:solidFill>
                <a:latin typeface="Avenir Black"/>
                <a:cs typeface="Avenir Black"/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2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29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98E2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98002E"/>
                </a:solidFill>
              </a:defRPr>
            </a:lvl1pPr>
            <a:lvl2pPr>
              <a:defRPr>
                <a:solidFill>
                  <a:srgbClr val="98002E"/>
                </a:solidFill>
              </a:defRPr>
            </a:lvl2pPr>
            <a:lvl3pPr>
              <a:defRPr>
                <a:solidFill>
                  <a:srgbClr val="98002E"/>
                </a:solidFill>
              </a:defRPr>
            </a:lvl3pPr>
            <a:lvl4pPr>
              <a:defRPr>
                <a:solidFill>
                  <a:srgbClr val="98002E"/>
                </a:solidFill>
              </a:defRPr>
            </a:lvl4pPr>
            <a:lvl5pPr>
              <a:defRPr>
                <a:solidFill>
                  <a:srgbClr val="98002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97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2250" b="1" cap="all">
                <a:solidFill>
                  <a:srgbClr val="9800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rgbClr val="F98E2B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4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98E2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1575">
                <a:solidFill>
                  <a:srgbClr val="98002E"/>
                </a:solidFill>
              </a:defRPr>
            </a:lvl1pPr>
            <a:lvl2pPr>
              <a:defRPr sz="1350">
                <a:solidFill>
                  <a:srgbClr val="98002E"/>
                </a:solidFill>
              </a:defRPr>
            </a:lvl2pPr>
            <a:lvl3pPr>
              <a:defRPr sz="1125">
                <a:solidFill>
                  <a:srgbClr val="98002E"/>
                </a:solidFill>
              </a:defRPr>
            </a:lvl3pPr>
            <a:lvl4pPr>
              <a:defRPr sz="1013">
                <a:solidFill>
                  <a:srgbClr val="98002E"/>
                </a:solidFill>
              </a:defRPr>
            </a:lvl4pPr>
            <a:lvl5pPr>
              <a:defRPr sz="1013">
                <a:solidFill>
                  <a:srgbClr val="98002E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1575">
                <a:solidFill>
                  <a:srgbClr val="98002E"/>
                </a:solidFill>
              </a:defRPr>
            </a:lvl1pPr>
            <a:lvl2pPr>
              <a:defRPr sz="1350">
                <a:solidFill>
                  <a:srgbClr val="98002E"/>
                </a:solidFill>
              </a:defRPr>
            </a:lvl2pPr>
            <a:lvl3pPr>
              <a:defRPr sz="1125">
                <a:solidFill>
                  <a:srgbClr val="98002E"/>
                </a:solidFill>
              </a:defRPr>
            </a:lvl3pPr>
            <a:lvl4pPr>
              <a:defRPr sz="1013">
                <a:solidFill>
                  <a:srgbClr val="98002E"/>
                </a:solidFill>
              </a:defRPr>
            </a:lvl4pPr>
            <a:lvl5pPr>
              <a:defRPr sz="1013">
                <a:solidFill>
                  <a:srgbClr val="98002E"/>
                </a:solidFill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0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98E2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1350" b="1">
                <a:solidFill>
                  <a:srgbClr val="98002E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1350">
                <a:solidFill>
                  <a:srgbClr val="98002E"/>
                </a:solidFill>
              </a:defRPr>
            </a:lvl1pPr>
            <a:lvl2pPr>
              <a:defRPr sz="1125">
                <a:solidFill>
                  <a:srgbClr val="98002E"/>
                </a:solidFill>
              </a:defRPr>
            </a:lvl2pPr>
            <a:lvl3pPr>
              <a:defRPr sz="1013">
                <a:solidFill>
                  <a:srgbClr val="98002E"/>
                </a:solidFill>
              </a:defRPr>
            </a:lvl3pPr>
            <a:lvl4pPr>
              <a:defRPr sz="900">
                <a:solidFill>
                  <a:srgbClr val="98002E"/>
                </a:solidFill>
              </a:defRPr>
            </a:lvl4pPr>
            <a:lvl5pPr>
              <a:defRPr sz="900">
                <a:solidFill>
                  <a:srgbClr val="98002E"/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1350" b="1">
                <a:solidFill>
                  <a:srgbClr val="98002E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1350">
                <a:solidFill>
                  <a:srgbClr val="98002E"/>
                </a:solidFill>
              </a:defRPr>
            </a:lvl1pPr>
            <a:lvl2pPr>
              <a:defRPr sz="1125">
                <a:solidFill>
                  <a:srgbClr val="98002E"/>
                </a:solidFill>
              </a:defRPr>
            </a:lvl2pPr>
            <a:lvl3pPr>
              <a:defRPr sz="1013">
                <a:solidFill>
                  <a:srgbClr val="98002E"/>
                </a:solidFill>
              </a:defRPr>
            </a:lvl3pPr>
            <a:lvl4pPr>
              <a:defRPr sz="900">
                <a:solidFill>
                  <a:srgbClr val="98002E"/>
                </a:solidFill>
              </a:defRPr>
            </a:lvl4pPr>
            <a:lvl5pPr>
              <a:defRPr sz="900">
                <a:solidFill>
                  <a:srgbClr val="98002E"/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5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98E2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4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1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0"/>
          </a:xfrm>
        </p:spPr>
        <p:txBody>
          <a:bodyPr anchor="b"/>
          <a:lstStyle>
            <a:lvl1pPr algn="l">
              <a:defRPr sz="1125" b="1">
                <a:solidFill>
                  <a:srgbClr val="F98E2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1"/>
            <a:ext cx="6815668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1"/>
            <a:ext cx="4011084" cy="4691063"/>
          </a:xfrm>
        </p:spPr>
        <p:txBody>
          <a:bodyPr/>
          <a:lstStyle>
            <a:lvl1pPr marL="0" indent="0">
              <a:buNone/>
              <a:defRPr sz="788">
                <a:solidFill>
                  <a:srgbClr val="98002E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2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57175"/>
            <a:fld id="{AE4938BA-85AD-C645-B56E-C9C84C4B7017}" type="datetimeFigureOut">
              <a:rPr lang="en-US" smtClean="0">
                <a:solidFill>
                  <a:srgbClr val="FFFFFF">
                    <a:tint val="75000"/>
                  </a:srgbClr>
                </a:solidFill>
              </a:rPr>
              <a:pPr defTabSz="257175"/>
              <a:t>6/25/19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57175"/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57175"/>
            <a:fld id="{73D1B6F6-3C9A-784F-AF04-6030329AE12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 defTabSz="257175"/>
              <a:t>‹#›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pic>
        <p:nvPicPr>
          <p:cNvPr id="9" name="Picture 8" descr="Hank_PlainPPT2_Vert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6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57175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2571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257175" rtl="0" eaLnBrk="1" latinLnBrk="0" hangingPunct="1">
        <a:spcBef>
          <a:spcPct val="20000"/>
        </a:spcBef>
        <a:buFont typeface="Arial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257175" rtl="0" eaLnBrk="1" latinLnBrk="0" hangingPunct="1">
        <a:spcBef>
          <a:spcPct val="20000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257175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257175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hankfm.com/blogs/back-porch-liv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62307" cy="624567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7158" y="298569"/>
            <a:ext cx="3730749" cy="51663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9933"/>
                </a:solidFill>
                <a:latin typeface="Century Gothic" panose="020B0502020202020204" pitchFamily="34" charset="0"/>
              </a:rPr>
              <a:t>Back Porch Live</a:t>
            </a:r>
            <a:endParaRPr lang="en-US" sz="3200" b="1" dirty="0">
              <a:solidFill>
                <a:srgbClr val="FF993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062" y="1491539"/>
            <a:ext cx="11925919" cy="2804416"/>
          </a:xfrm>
        </p:spPr>
        <p:txBody>
          <a:bodyPr>
            <a:normAutofit/>
          </a:bodyPr>
          <a:lstStyle/>
          <a:p>
            <a:pPr algn="just"/>
            <a:r>
              <a:rPr lang="en-US" sz="1600" dirty="0">
                <a:solidFill>
                  <a:srgbClr val="FF9933"/>
                </a:solidFill>
                <a:latin typeface="Century Gothic" panose="020B0502020202020204" pitchFamily="34" charset="0"/>
              </a:rPr>
              <a:t>Country 97.1 Hank FM is always looking for exciting ways to interact with </a:t>
            </a:r>
            <a:r>
              <a:rPr lang="en-US" sz="1600" dirty="0" smtClean="0">
                <a:solidFill>
                  <a:srgbClr val="FF9933"/>
                </a:solidFill>
                <a:latin typeface="Century Gothic" panose="020B0502020202020204" pitchFamily="34" charset="0"/>
              </a:rPr>
              <a:t>new artists! Join us for a Back Porch Live here at our studios on Monument Circle. </a:t>
            </a:r>
          </a:p>
          <a:p>
            <a:pPr algn="just"/>
            <a:endParaRPr lang="en-US" sz="1600" dirty="0">
              <a:solidFill>
                <a:srgbClr val="FF9933"/>
              </a:solidFill>
              <a:latin typeface="Century Gothic" panose="020B0502020202020204" pitchFamily="34" charset="0"/>
            </a:endParaRPr>
          </a:p>
          <a:p>
            <a:pPr algn="just"/>
            <a:endParaRPr lang="en-US" sz="3200" b="1" dirty="0">
              <a:solidFill>
                <a:srgbClr val="FF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just"/>
            <a:endParaRPr lang="en-US" sz="1600" dirty="0" smtClean="0">
              <a:solidFill>
                <a:srgbClr val="FF9933"/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rgbClr val="FF9933"/>
                </a:solidFill>
                <a:latin typeface="Century Gothic" panose="020B0502020202020204" pitchFamily="34" charset="0"/>
              </a:rPr>
              <a:t>		Check </a:t>
            </a:r>
            <a:r>
              <a:rPr lang="en-US" sz="1600" dirty="0" smtClean="0">
                <a:solidFill>
                  <a:srgbClr val="FF9933"/>
                </a:solidFill>
                <a:latin typeface="Century Gothic" panose="020B0502020202020204" pitchFamily="34" charset="0"/>
              </a:rPr>
              <a:t>out </a:t>
            </a:r>
            <a:r>
              <a:rPr lang="en-US" sz="1600" dirty="0" smtClean="0">
                <a:solidFill>
                  <a:srgbClr val="FF9933"/>
                </a:solidFill>
                <a:latin typeface="Century Gothic" panose="020B0502020202020204" pitchFamily="34" charset="0"/>
              </a:rPr>
              <a:t>all the Back Porch Live performances </a:t>
            </a:r>
            <a:r>
              <a:rPr lang="en-US" sz="1600" dirty="0" smtClean="0">
                <a:solidFill>
                  <a:srgbClr val="FF9933"/>
                </a:solidFill>
                <a:latin typeface="Century Gothic" panose="020B0502020202020204" pitchFamily="34" charset="0"/>
              </a:rPr>
              <a:t>on </a:t>
            </a:r>
            <a:r>
              <a:rPr lang="en-US" sz="1600" dirty="0" smtClean="0">
                <a:solidFill>
                  <a:srgbClr val="FF0000"/>
                </a:solidFill>
                <a:latin typeface="Century Gothic" panose="020B0502020202020204" pitchFamily="34" charset="0"/>
                <a:hlinkClick r:id="rId2"/>
              </a:rPr>
              <a:t>HANKFM.com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US" sz="1600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n-US" sz="1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62" y="171955"/>
            <a:ext cx="1878730" cy="7338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72210">
            <a:off x="225019" y="4376114"/>
            <a:ext cx="2486025" cy="1400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69059">
            <a:off x="9601760" y="4419088"/>
            <a:ext cx="2394451" cy="13210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7211" y="4235570"/>
            <a:ext cx="3240696" cy="181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Century Gothic</vt:lpstr>
      <vt:lpstr>Georgia</vt:lpstr>
      <vt:lpstr>1_Office Theme</vt:lpstr>
      <vt:lpstr>Back Porch Live</vt:lpstr>
    </vt:vector>
  </TitlesOfParts>
  <Company>Emmis Operating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Porch Live</dc:title>
  <dc:creator>Stephanie A. Miller</dc:creator>
  <cp:lastModifiedBy>Stephanie A. Miller</cp:lastModifiedBy>
  <cp:revision>2</cp:revision>
  <dcterms:created xsi:type="dcterms:W3CDTF">2019-06-24T15:31:57Z</dcterms:created>
  <dcterms:modified xsi:type="dcterms:W3CDTF">2019-06-25T20:19:32Z</dcterms:modified>
</cp:coreProperties>
</file>