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44737-F045-4941-83B5-11B14079D62C}" type="datetimeFigureOut">
              <a:rPr lang="en-US" smtClean="0"/>
              <a:t>7/11/19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ED129-0CD3-4B92-80B5-5A9702F0A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c2e7d7351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c2e7d7351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02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6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5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4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1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0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8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5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6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4156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"/>
            <a:ext cx="12192004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6582000" y="4327233"/>
            <a:ext cx="50244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</a:pPr>
            <a:r>
              <a:rPr lang="en" sz="1867" kern="0" dirty="0" smtClean="0">
                <a:solidFill>
                  <a:srgbClr val="666666"/>
                </a:solidFill>
                <a:cs typeface="Arial"/>
                <a:sym typeface="Arial"/>
              </a:rPr>
              <a:t>HANK loves </a:t>
            </a:r>
            <a:r>
              <a:rPr lang="en" sz="1867" kern="0" dirty="0">
                <a:solidFill>
                  <a:srgbClr val="666666"/>
                </a:solidFill>
                <a:cs typeface="Arial"/>
                <a:sym typeface="Arial"/>
              </a:rPr>
              <a:t>this concert because it gives our listeners an intimate, </a:t>
            </a:r>
            <a:r>
              <a:rPr lang="en" sz="1867" i="1" kern="0" dirty="0">
                <a:solidFill>
                  <a:srgbClr val="666666"/>
                </a:solidFill>
                <a:cs typeface="Arial"/>
                <a:sym typeface="Arial"/>
              </a:rPr>
              <a:t>one-of-a-kind acoustic experience</a:t>
            </a:r>
            <a:r>
              <a:rPr lang="en" sz="1867" kern="0" dirty="0">
                <a:solidFill>
                  <a:srgbClr val="666666"/>
                </a:solidFill>
                <a:cs typeface="Arial"/>
                <a:sym typeface="Arial"/>
              </a:rPr>
              <a:t>, featuring of a variety country artists on one stage together for one night only. During the show the artists take turns playing their biggest hits and telling stories behind the music.</a:t>
            </a:r>
            <a:endParaRPr sz="1867" kern="0" dirty="0">
              <a:solidFill>
                <a:srgbClr val="666666"/>
              </a:solidFill>
              <a:cs typeface="Arial"/>
              <a:sym typeface="Arial"/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934" y="1356884"/>
            <a:ext cx="5024535" cy="282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">
            <a:off x="3159534" y="1356901"/>
            <a:ext cx="3009645" cy="53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6"/>
          <p:cNvSpPr txBox="1"/>
          <p:nvPr/>
        </p:nvSpPr>
        <p:spPr>
          <a:xfrm>
            <a:off x="211333" y="1356900"/>
            <a:ext cx="2736800" cy="3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" sz="1867" kern="0" dirty="0" smtClean="0">
                <a:solidFill>
                  <a:srgbClr val="666666"/>
                </a:solidFill>
                <a:cs typeface="Arial"/>
                <a:sym typeface="Arial"/>
              </a:rPr>
              <a:t>2019 </a:t>
            </a:r>
            <a:r>
              <a:rPr lang="en" sz="1867" kern="0" dirty="0">
                <a:solidFill>
                  <a:srgbClr val="666666"/>
                </a:solidFill>
                <a:cs typeface="Arial"/>
                <a:sym typeface="Arial"/>
              </a:rPr>
              <a:t>marked our 3rd annual </a:t>
            </a:r>
            <a:r>
              <a:rPr lang="en" sz="1867" b="1" kern="0" dirty="0">
                <a:solidFill>
                  <a:srgbClr val="666666"/>
                </a:solidFill>
                <a:cs typeface="Arial"/>
                <a:sym typeface="Arial"/>
              </a:rPr>
              <a:t>Acoustic Stars &amp; Guitars </a:t>
            </a:r>
            <a:r>
              <a:rPr lang="en" sz="1867" kern="0" dirty="0">
                <a:solidFill>
                  <a:srgbClr val="666666"/>
                </a:solidFill>
                <a:cs typeface="Arial"/>
                <a:sym typeface="Arial"/>
              </a:rPr>
              <a:t>with performances by: </a:t>
            </a:r>
            <a:endParaRPr sz="1867" kern="0" dirty="0">
              <a:solidFill>
                <a:srgbClr val="666666"/>
              </a:solidFill>
              <a:cs typeface="Arial"/>
              <a:sym typeface="Arial"/>
            </a:endParaRPr>
          </a:p>
          <a:p>
            <a:pPr algn="ctr">
              <a:spcBef>
                <a:spcPts val="2133"/>
              </a:spcBef>
              <a:buClr>
                <a:srgbClr val="000000"/>
              </a:buClr>
              <a:buSzPts val="1100"/>
            </a:pPr>
            <a:r>
              <a:rPr lang="en" sz="1867" b="1" kern="0" dirty="0">
                <a:solidFill>
                  <a:srgbClr val="666666"/>
                </a:solidFill>
                <a:cs typeface="Arial"/>
                <a:sym typeface="Arial"/>
              </a:rPr>
              <a:t>Eli Young Band</a:t>
            </a:r>
            <a:endParaRPr sz="1867" b="1" kern="0" dirty="0">
              <a:solidFill>
                <a:srgbClr val="666666"/>
              </a:solidFill>
              <a:cs typeface="Arial"/>
              <a:sym typeface="Arial"/>
            </a:endParaRPr>
          </a:p>
          <a:p>
            <a:pPr algn="ctr">
              <a:spcBef>
                <a:spcPts val="2133"/>
              </a:spcBef>
              <a:buClr>
                <a:srgbClr val="000000"/>
              </a:buClr>
              <a:buSzPts val="1100"/>
            </a:pPr>
            <a:r>
              <a:rPr lang="en" sz="1867" b="1" kern="0" dirty="0">
                <a:solidFill>
                  <a:srgbClr val="666666"/>
                </a:solidFill>
                <a:cs typeface="Arial"/>
                <a:sym typeface="Arial"/>
              </a:rPr>
              <a:t> Morgan Evans</a:t>
            </a:r>
            <a:endParaRPr sz="1867" b="1" kern="0" dirty="0">
              <a:solidFill>
                <a:srgbClr val="666666"/>
              </a:solidFill>
              <a:cs typeface="Arial"/>
              <a:sym typeface="Arial"/>
            </a:endParaRPr>
          </a:p>
          <a:p>
            <a:pPr algn="ctr">
              <a:spcBef>
                <a:spcPts val="2133"/>
              </a:spcBef>
              <a:buClr>
                <a:srgbClr val="000000"/>
              </a:buClr>
              <a:buSzPts val="1100"/>
            </a:pPr>
            <a:r>
              <a:rPr lang="en" sz="1867" b="1" kern="0" dirty="0">
                <a:solidFill>
                  <a:srgbClr val="666666"/>
                </a:solidFill>
                <a:cs typeface="Arial"/>
                <a:sym typeface="Arial"/>
              </a:rPr>
              <a:t> Mitchell Tenpenny </a:t>
            </a:r>
            <a:endParaRPr sz="1867" b="1" kern="0" dirty="0">
              <a:solidFill>
                <a:srgbClr val="666666"/>
              </a:solidFill>
              <a:cs typeface="Arial"/>
              <a:sym typeface="Arial"/>
            </a:endParaRPr>
          </a:p>
          <a:p>
            <a:pPr algn="ctr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" sz="1867" b="1" kern="0" dirty="0">
                <a:solidFill>
                  <a:srgbClr val="666666"/>
                </a:solidFill>
                <a:cs typeface="Arial"/>
                <a:sym typeface="Arial"/>
              </a:rPr>
              <a:t>Walker Hayes</a:t>
            </a:r>
            <a:endParaRPr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0" y="557867"/>
            <a:ext cx="7006000" cy="207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4864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73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Light</vt:lpstr>
      <vt:lpstr>PowerPoint Presentation</vt:lpstr>
    </vt:vector>
  </TitlesOfParts>
  <Company>Emmis Operating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A. Miller</dc:creator>
  <cp:lastModifiedBy>Stephanie A. Miller</cp:lastModifiedBy>
  <cp:revision>3</cp:revision>
  <dcterms:created xsi:type="dcterms:W3CDTF">2019-07-11T18:59:26Z</dcterms:created>
  <dcterms:modified xsi:type="dcterms:W3CDTF">2019-07-11T19:13:45Z</dcterms:modified>
</cp:coreProperties>
</file>